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257" r:id="rId2"/>
    <p:sldId id="258" r:id="rId3"/>
    <p:sldId id="259" r:id="rId4"/>
    <p:sldId id="260"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y-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85626A8-F568-49AF-95E9-1D47DC557893}" type="datetimeFigureOut">
              <a:rPr lang="cy-GB" smtClean="0"/>
              <a:pPr/>
              <a:t>23/03/2015</a:t>
            </a:fld>
            <a:endParaRPr lang="cy-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y-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y-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DD6C761-6FF3-452E-9927-4E286467AD08}" type="slidenum">
              <a:rPr lang="cy-GB" smtClean="0"/>
              <a:pPr/>
              <a:t>‹#›</a:t>
            </a:fld>
            <a:endParaRPr lang="cy-GB"/>
          </a:p>
        </p:txBody>
      </p:sp>
    </p:spTree>
    <p:extLst>
      <p:ext uri="{BB962C8B-B14F-4D97-AF65-F5344CB8AC3E}">
        <p14:creationId xmlns:p14="http://schemas.microsoft.com/office/powerpoint/2010/main" val="18795807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cy-GB"/>
          </a:p>
        </p:txBody>
      </p:sp>
      <p:sp>
        <p:nvSpPr>
          <p:cNvPr id="4" name="Slide Number Placeholder 3"/>
          <p:cNvSpPr>
            <a:spLocks noGrp="1"/>
          </p:cNvSpPr>
          <p:nvPr>
            <p:ph type="sldNum" sz="quarter" idx="10"/>
          </p:nvPr>
        </p:nvSpPr>
        <p:spPr/>
        <p:txBody>
          <a:bodyPr/>
          <a:lstStyle/>
          <a:p>
            <a:fld id="{BDD6C761-6FF3-452E-9927-4E286467AD08}" type="slidenum">
              <a:rPr lang="cy-GB" smtClean="0"/>
              <a:pPr/>
              <a:t>1</a:t>
            </a:fld>
            <a:endParaRPr lang="cy-GB"/>
          </a:p>
        </p:txBody>
      </p:sp>
    </p:spTree>
    <p:extLst>
      <p:ext uri="{BB962C8B-B14F-4D97-AF65-F5344CB8AC3E}">
        <p14:creationId xmlns:p14="http://schemas.microsoft.com/office/powerpoint/2010/main" val="757115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cy-GB"/>
          </a:p>
        </p:txBody>
      </p:sp>
      <p:sp>
        <p:nvSpPr>
          <p:cNvPr id="4" name="Slide Number Placeholder 3"/>
          <p:cNvSpPr>
            <a:spLocks noGrp="1"/>
          </p:cNvSpPr>
          <p:nvPr>
            <p:ph type="sldNum" sz="quarter" idx="10"/>
          </p:nvPr>
        </p:nvSpPr>
        <p:spPr/>
        <p:txBody>
          <a:bodyPr/>
          <a:lstStyle/>
          <a:p>
            <a:fld id="{BDD6C761-6FF3-452E-9927-4E286467AD08}" type="slidenum">
              <a:rPr lang="cy-GB" smtClean="0"/>
              <a:pPr/>
              <a:t>2</a:t>
            </a:fld>
            <a:endParaRPr lang="cy-GB"/>
          </a:p>
        </p:txBody>
      </p:sp>
    </p:spTree>
    <p:extLst>
      <p:ext uri="{BB962C8B-B14F-4D97-AF65-F5344CB8AC3E}">
        <p14:creationId xmlns:p14="http://schemas.microsoft.com/office/powerpoint/2010/main" val="766196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cy-GB"/>
          </a:p>
        </p:txBody>
      </p:sp>
      <p:sp>
        <p:nvSpPr>
          <p:cNvPr id="4" name="Slide Number Placeholder 3"/>
          <p:cNvSpPr>
            <a:spLocks noGrp="1"/>
          </p:cNvSpPr>
          <p:nvPr>
            <p:ph type="sldNum" sz="quarter" idx="10"/>
          </p:nvPr>
        </p:nvSpPr>
        <p:spPr/>
        <p:txBody>
          <a:bodyPr/>
          <a:lstStyle/>
          <a:p>
            <a:fld id="{BDD6C761-6FF3-452E-9927-4E286467AD08}" type="slidenum">
              <a:rPr lang="cy-GB" smtClean="0"/>
              <a:pPr/>
              <a:t>3</a:t>
            </a:fld>
            <a:endParaRPr lang="cy-GB"/>
          </a:p>
        </p:txBody>
      </p:sp>
    </p:spTree>
    <p:extLst>
      <p:ext uri="{BB962C8B-B14F-4D97-AF65-F5344CB8AC3E}">
        <p14:creationId xmlns:p14="http://schemas.microsoft.com/office/powerpoint/2010/main" val="586465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cy-GB"/>
          </a:p>
        </p:txBody>
      </p:sp>
      <p:sp>
        <p:nvSpPr>
          <p:cNvPr id="4" name="Slide Number Placeholder 3"/>
          <p:cNvSpPr>
            <a:spLocks noGrp="1"/>
          </p:cNvSpPr>
          <p:nvPr>
            <p:ph type="sldNum" sz="quarter" idx="10"/>
          </p:nvPr>
        </p:nvSpPr>
        <p:spPr/>
        <p:txBody>
          <a:bodyPr/>
          <a:lstStyle/>
          <a:p>
            <a:fld id="{BDD6C761-6FF3-452E-9927-4E286467AD08}" type="slidenum">
              <a:rPr lang="cy-GB" smtClean="0"/>
              <a:pPr/>
              <a:t>4</a:t>
            </a:fld>
            <a:endParaRPr lang="cy-GB"/>
          </a:p>
        </p:txBody>
      </p:sp>
    </p:spTree>
    <p:extLst>
      <p:ext uri="{BB962C8B-B14F-4D97-AF65-F5344CB8AC3E}">
        <p14:creationId xmlns:p14="http://schemas.microsoft.com/office/powerpoint/2010/main" val="5811324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cy-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cy-GB"/>
          </a:p>
        </p:txBody>
      </p:sp>
      <p:sp>
        <p:nvSpPr>
          <p:cNvPr id="4" name="Date Placeholder 3"/>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5" name="Footer Placeholder 4"/>
          <p:cNvSpPr>
            <a:spLocks noGrp="1"/>
          </p:cNvSpPr>
          <p:nvPr>
            <p:ph type="ftr" sz="quarter" idx="11"/>
          </p:nvPr>
        </p:nvSpPr>
        <p:spPr/>
        <p:txBody>
          <a:bodyPr/>
          <a:lstStyle/>
          <a:p>
            <a:endParaRPr lang="cy-GB"/>
          </a:p>
        </p:txBody>
      </p:sp>
      <p:sp>
        <p:nvSpPr>
          <p:cNvPr id="6" name="Slide Number Placeholder 5"/>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y-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Date Placeholder 3"/>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5" name="Footer Placeholder 4"/>
          <p:cNvSpPr>
            <a:spLocks noGrp="1"/>
          </p:cNvSpPr>
          <p:nvPr>
            <p:ph type="ftr" sz="quarter" idx="11"/>
          </p:nvPr>
        </p:nvSpPr>
        <p:spPr/>
        <p:txBody>
          <a:bodyPr/>
          <a:lstStyle/>
          <a:p>
            <a:endParaRPr lang="cy-GB"/>
          </a:p>
        </p:txBody>
      </p:sp>
      <p:sp>
        <p:nvSpPr>
          <p:cNvPr id="6" name="Slide Number Placeholder 5"/>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cy-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Date Placeholder 3"/>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5" name="Footer Placeholder 4"/>
          <p:cNvSpPr>
            <a:spLocks noGrp="1"/>
          </p:cNvSpPr>
          <p:nvPr>
            <p:ph type="ftr" sz="quarter" idx="11"/>
          </p:nvPr>
        </p:nvSpPr>
        <p:spPr/>
        <p:txBody>
          <a:bodyPr/>
          <a:lstStyle/>
          <a:p>
            <a:endParaRPr lang="cy-GB"/>
          </a:p>
        </p:txBody>
      </p:sp>
      <p:sp>
        <p:nvSpPr>
          <p:cNvPr id="6" name="Slide Number Placeholder 5"/>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y-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Date Placeholder 3"/>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5" name="Footer Placeholder 4"/>
          <p:cNvSpPr>
            <a:spLocks noGrp="1"/>
          </p:cNvSpPr>
          <p:nvPr>
            <p:ph type="ftr" sz="quarter" idx="11"/>
          </p:nvPr>
        </p:nvSpPr>
        <p:spPr/>
        <p:txBody>
          <a:bodyPr/>
          <a:lstStyle/>
          <a:p>
            <a:endParaRPr lang="cy-GB"/>
          </a:p>
        </p:txBody>
      </p:sp>
      <p:sp>
        <p:nvSpPr>
          <p:cNvPr id="6" name="Slide Number Placeholder 5"/>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cy-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5" name="Footer Placeholder 4"/>
          <p:cNvSpPr>
            <a:spLocks noGrp="1"/>
          </p:cNvSpPr>
          <p:nvPr>
            <p:ph type="ftr" sz="quarter" idx="11"/>
          </p:nvPr>
        </p:nvSpPr>
        <p:spPr/>
        <p:txBody>
          <a:bodyPr/>
          <a:lstStyle/>
          <a:p>
            <a:endParaRPr lang="cy-GB"/>
          </a:p>
        </p:txBody>
      </p:sp>
      <p:sp>
        <p:nvSpPr>
          <p:cNvPr id="6" name="Slide Number Placeholder 5"/>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y-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5" name="Date Placeholder 4"/>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6" name="Footer Placeholder 5"/>
          <p:cNvSpPr>
            <a:spLocks noGrp="1"/>
          </p:cNvSpPr>
          <p:nvPr>
            <p:ph type="ftr" sz="quarter" idx="11"/>
          </p:nvPr>
        </p:nvSpPr>
        <p:spPr/>
        <p:txBody>
          <a:bodyPr/>
          <a:lstStyle/>
          <a:p>
            <a:endParaRPr lang="cy-GB"/>
          </a:p>
        </p:txBody>
      </p:sp>
      <p:sp>
        <p:nvSpPr>
          <p:cNvPr id="7" name="Slide Number Placeholder 6"/>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cy-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7" name="Date Placeholder 6"/>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8" name="Footer Placeholder 7"/>
          <p:cNvSpPr>
            <a:spLocks noGrp="1"/>
          </p:cNvSpPr>
          <p:nvPr>
            <p:ph type="ftr" sz="quarter" idx="11"/>
          </p:nvPr>
        </p:nvSpPr>
        <p:spPr/>
        <p:txBody>
          <a:bodyPr/>
          <a:lstStyle/>
          <a:p>
            <a:endParaRPr lang="cy-GB"/>
          </a:p>
        </p:txBody>
      </p:sp>
      <p:sp>
        <p:nvSpPr>
          <p:cNvPr id="9" name="Slide Number Placeholder 8"/>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cy-GB"/>
          </a:p>
        </p:txBody>
      </p:sp>
      <p:sp>
        <p:nvSpPr>
          <p:cNvPr id="3" name="Date Placeholder 2"/>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4" name="Footer Placeholder 3"/>
          <p:cNvSpPr>
            <a:spLocks noGrp="1"/>
          </p:cNvSpPr>
          <p:nvPr>
            <p:ph type="ftr" sz="quarter" idx="11"/>
          </p:nvPr>
        </p:nvSpPr>
        <p:spPr/>
        <p:txBody>
          <a:bodyPr/>
          <a:lstStyle/>
          <a:p>
            <a:endParaRPr lang="cy-GB"/>
          </a:p>
        </p:txBody>
      </p:sp>
      <p:sp>
        <p:nvSpPr>
          <p:cNvPr id="5" name="Slide Number Placeholder 4"/>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3" name="Footer Placeholder 2"/>
          <p:cNvSpPr>
            <a:spLocks noGrp="1"/>
          </p:cNvSpPr>
          <p:nvPr>
            <p:ph type="ftr" sz="quarter" idx="11"/>
          </p:nvPr>
        </p:nvSpPr>
        <p:spPr/>
        <p:txBody>
          <a:bodyPr/>
          <a:lstStyle/>
          <a:p>
            <a:endParaRPr lang="cy-GB"/>
          </a:p>
        </p:txBody>
      </p:sp>
      <p:sp>
        <p:nvSpPr>
          <p:cNvPr id="4" name="Slide Number Placeholder 3"/>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cy-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6" name="Footer Placeholder 5"/>
          <p:cNvSpPr>
            <a:spLocks noGrp="1"/>
          </p:cNvSpPr>
          <p:nvPr>
            <p:ph type="ftr" sz="quarter" idx="11"/>
          </p:nvPr>
        </p:nvSpPr>
        <p:spPr/>
        <p:txBody>
          <a:bodyPr/>
          <a:lstStyle/>
          <a:p>
            <a:endParaRPr lang="cy-GB"/>
          </a:p>
        </p:txBody>
      </p:sp>
      <p:sp>
        <p:nvSpPr>
          <p:cNvPr id="7" name="Slide Number Placeholder 6"/>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cy-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y-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2B9281E-0A20-49DF-995D-0AA72E68847F}" type="datetimeFigureOut">
              <a:rPr lang="cy-GB" smtClean="0"/>
              <a:pPr/>
              <a:t>23/03/2015</a:t>
            </a:fld>
            <a:endParaRPr lang="cy-GB"/>
          </a:p>
        </p:txBody>
      </p:sp>
      <p:sp>
        <p:nvSpPr>
          <p:cNvPr id="6" name="Footer Placeholder 5"/>
          <p:cNvSpPr>
            <a:spLocks noGrp="1"/>
          </p:cNvSpPr>
          <p:nvPr>
            <p:ph type="ftr" sz="quarter" idx="11"/>
          </p:nvPr>
        </p:nvSpPr>
        <p:spPr/>
        <p:txBody>
          <a:bodyPr/>
          <a:lstStyle/>
          <a:p>
            <a:endParaRPr lang="cy-GB"/>
          </a:p>
        </p:txBody>
      </p:sp>
      <p:sp>
        <p:nvSpPr>
          <p:cNvPr id="7" name="Slide Number Placeholder 6"/>
          <p:cNvSpPr>
            <a:spLocks noGrp="1"/>
          </p:cNvSpPr>
          <p:nvPr>
            <p:ph type="sldNum" sz="quarter" idx="12"/>
          </p:nvPr>
        </p:nvSpPr>
        <p:spPr/>
        <p:txBody>
          <a:bodyPr/>
          <a:lstStyle/>
          <a:p>
            <a:fld id="{9ED28A60-3307-49A5-B3A8-934C049EECD8}" type="slidenum">
              <a:rPr lang="cy-GB" smtClean="0"/>
              <a:pPr/>
              <a:t>‹#›</a:t>
            </a:fld>
            <a:endParaRPr lang="cy-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cy-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cy-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2B9281E-0A20-49DF-995D-0AA72E68847F}" type="datetimeFigureOut">
              <a:rPr lang="cy-GB" smtClean="0"/>
              <a:pPr/>
              <a:t>23/03/2015</a:t>
            </a:fld>
            <a:endParaRPr lang="cy-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y-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D28A60-3307-49A5-B3A8-934C049EECD8}" type="slidenum">
              <a:rPr lang="cy-GB" smtClean="0"/>
              <a:pPr/>
              <a:t>‹#›</a:t>
            </a:fld>
            <a:endParaRPr lang="cy-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How to carry out formal meetings</a:t>
            </a:r>
            <a:endParaRPr lang="cy-GB" dirty="0"/>
          </a:p>
        </p:txBody>
      </p:sp>
      <p:sp>
        <p:nvSpPr>
          <p:cNvPr id="3" name="Content Placeholder 2"/>
          <p:cNvSpPr>
            <a:spLocks noGrp="1"/>
          </p:cNvSpPr>
          <p:nvPr>
            <p:ph idx="1"/>
          </p:nvPr>
        </p:nvSpPr>
        <p:spPr/>
        <p:txBody>
          <a:bodyPr/>
          <a:lstStyle/>
          <a:p>
            <a:pPr>
              <a:buNone/>
            </a:pPr>
            <a:endParaRPr lang="en-GB" b="1" dirty="0"/>
          </a:p>
          <a:p>
            <a:pPr algn="ctr">
              <a:buNone/>
            </a:pPr>
            <a:r>
              <a:rPr lang="en-GB" dirty="0"/>
              <a:t>Some meetings are more effective than others. The following checklist identifies certain features to consider when planning and holding </a:t>
            </a:r>
            <a:r>
              <a:rPr lang="en-GB"/>
              <a:t>formal </a:t>
            </a:r>
            <a:r>
              <a:rPr lang="en-GB" smtClean="0"/>
              <a:t>meetings</a:t>
            </a:r>
            <a:endParaRPr lang="en-GB" dirty="0"/>
          </a:p>
          <a:p>
            <a:pPr>
              <a:buNone/>
            </a:pPr>
            <a:r>
              <a:rPr lang="en-GB" dirty="0" smtClean="0"/>
              <a:t/>
            </a:r>
            <a:br>
              <a:rPr lang="en-GB" dirty="0" smtClean="0"/>
            </a:br>
            <a:endParaRPr lang="cy-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What to do before the meeting</a:t>
            </a:r>
            <a:br>
              <a:rPr lang="en-GB" b="1" dirty="0" smtClean="0"/>
            </a:br>
            <a:endParaRPr lang="cy-GB" dirty="0"/>
          </a:p>
        </p:txBody>
      </p:sp>
      <p:sp>
        <p:nvSpPr>
          <p:cNvPr id="3" name="Content Placeholder 2"/>
          <p:cNvSpPr>
            <a:spLocks noGrp="1"/>
          </p:cNvSpPr>
          <p:nvPr>
            <p:ph idx="1"/>
          </p:nvPr>
        </p:nvSpPr>
        <p:spPr>
          <a:xfrm>
            <a:off x="457200" y="980728"/>
            <a:ext cx="8229600" cy="5472608"/>
          </a:xfrm>
        </p:spPr>
        <p:txBody>
          <a:bodyPr>
            <a:normAutofit fontScale="77500" lnSpcReduction="20000"/>
          </a:bodyPr>
          <a:lstStyle/>
          <a:p>
            <a:r>
              <a:rPr lang="en-GB" dirty="0" smtClean="0"/>
              <a:t>Check </a:t>
            </a:r>
            <a:r>
              <a:rPr lang="en-GB" dirty="0"/>
              <a:t>the availability of everyone in your team and make sure you invite </a:t>
            </a:r>
            <a:r>
              <a:rPr lang="en-GB" dirty="0" smtClean="0"/>
              <a:t>them</a:t>
            </a:r>
          </a:p>
          <a:p>
            <a:endParaRPr lang="en-GB" dirty="0"/>
          </a:p>
          <a:p>
            <a:r>
              <a:rPr lang="en-GB" dirty="0" smtClean="0"/>
              <a:t>Create </a:t>
            </a:r>
            <a:r>
              <a:rPr lang="en-GB" dirty="0"/>
              <a:t>an agenda. It should include details such as the time, date and location of the meeting. It should also list the topics to be </a:t>
            </a:r>
            <a:r>
              <a:rPr lang="en-GB" dirty="0" smtClean="0"/>
              <a:t>discussed</a:t>
            </a:r>
          </a:p>
          <a:p>
            <a:endParaRPr lang="en-GB" dirty="0"/>
          </a:p>
          <a:p>
            <a:r>
              <a:rPr lang="en-GB" dirty="0" smtClean="0"/>
              <a:t>Distribute </a:t>
            </a:r>
            <a:r>
              <a:rPr lang="en-GB" dirty="0"/>
              <a:t>an agenda to everyone in your </a:t>
            </a:r>
            <a:r>
              <a:rPr lang="en-GB" dirty="0" smtClean="0"/>
              <a:t>team</a:t>
            </a:r>
          </a:p>
          <a:p>
            <a:endParaRPr lang="en-GB" dirty="0"/>
          </a:p>
          <a:p>
            <a:r>
              <a:rPr lang="en-GB" dirty="0" smtClean="0"/>
              <a:t>Ensure </a:t>
            </a:r>
            <a:r>
              <a:rPr lang="en-GB" dirty="0"/>
              <a:t>the location that you are proposing is not being used by anyone </a:t>
            </a:r>
            <a:r>
              <a:rPr lang="en-GB" dirty="0" smtClean="0"/>
              <a:t>else</a:t>
            </a:r>
          </a:p>
          <a:p>
            <a:endParaRPr lang="en-GB" dirty="0"/>
          </a:p>
          <a:p>
            <a:r>
              <a:rPr lang="en-GB" dirty="0" smtClean="0"/>
              <a:t>Decide </a:t>
            </a:r>
            <a:r>
              <a:rPr lang="en-GB" dirty="0"/>
              <a:t>who will chair the meeting. The chair will ensure that you achieve the aims of the meeting, start and finish the meeting on time and cover all the topics on the agenda</a:t>
            </a:r>
          </a:p>
          <a:p>
            <a:endParaRPr lang="cy-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What to do during the meeting</a:t>
            </a:r>
            <a:br>
              <a:rPr lang="en-GB" b="1" dirty="0" smtClean="0"/>
            </a:br>
            <a:endParaRPr lang="cy-GB" dirty="0"/>
          </a:p>
        </p:txBody>
      </p:sp>
      <p:sp>
        <p:nvSpPr>
          <p:cNvPr id="3" name="Content Placeholder 2"/>
          <p:cNvSpPr>
            <a:spLocks noGrp="1"/>
          </p:cNvSpPr>
          <p:nvPr>
            <p:ph idx="1"/>
          </p:nvPr>
        </p:nvSpPr>
        <p:spPr>
          <a:xfrm>
            <a:off x="457200" y="908720"/>
            <a:ext cx="8229600" cy="5616624"/>
          </a:xfrm>
        </p:spPr>
        <p:txBody>
          <a:bodyPr>
            <a:normAutofit fontScale="70000" lnSpcReduction="20000"/>
          </a:bodyPr>
          <a:lstStyle/>
          <a:p>
            <a:r>
              <a:rPr lang="en-GB" dirty="0" smtClean="0"/>
              <a:t> </a:t>
            </a:r>
            <a:r>
              <a:rPr lang="en-GB" dirty="0"/>
              <a:t>Welcome everyone to the </a:t>
            </a:r>
            <a:r>
              <a:rPr lang="en-GB" dirty="0" smtClean="0"/>
              <a:t>meeting</a:t>
            </a:r>
          </a:p>
          <a:p>
            <a:endParaRPr lang="en-GB" dirty="0"/>
          </a:p>
          <a:p>
            <a:r>
              <a:rPr lang="en-GB" dirty="0" smtClean="0"/>
              <a:t> Take </a:t>
            </a:r>
            <a:r>
              <a:rPr lang="en-GB" dirty="0"/>
              <a:t>a note of who is not </a:t>
            </a:r>
            <a:r>
              <a:rPr lang="en-GB" dirty="0" smtClean="0"/>
              <a:t>present</a:t>
            </a:r>
          </a:p>
          <a:p>
            <a:endParaRPr lang="en-GB" dirty="0"/>
          </a:p>
          <a:p>
            <a:r>
              <a:rPr lang="en-GB" dirty="0" smtClean="0"/>
              <a:t> </a:t>
            </a:r>
            <a:r>
              <a:rPr lang="en-GB" dirty="0"/>
              <a:t>Agree for someone to take the minutes. This person should make </a:t>
            </a:r>
            <a:r>
              <a:rPr lang="en-GB" dirty="0" smtClean="0"/>
              <a:t>a record </a:t>
            </a:r>
            <a:r>
              <a:rPr lang="en-GB" dirty="0"/>
              <a:t>of what is being discussed and agreed, as well as taking action </a:t>
            </a:r>
            <a:r>
              <a:rPr lang="en-GB" dirty="0" smtClean="0"/>
              <a:t>points</a:t>
            </a:r>
          </a:p>
          <a:p>
            <a:endParaRPr lang="en-GB" dirty="0"/>
          </a:p>
          <a:p>
            <a:r>
              <a:rPr lang="en-GB" dirty="0" smtClean="0"/>
              <a:t> </a:t>
            </a:r>
            <a:r>
              <a:rPr lang="en-GB" dirty="0"/>
              <a:t>Proceed through the items on the agenda in a clear and logical </a:t>
            </a:r>
            <a:r>
              <a:rPr lang="en-GB" dirty="0" smtClean="0"/>
              <a:t>way</a:t>
            </a:r>
          </a:p>
          <a:p>
            <a:endParaRPr lang="en-GB" dirty="0"/>
          </a:p>
          <a:p>
            <a:r>
              <a:rPr lang="en-GB" dirty="0" smtClean="0"/>
              <a:t> </a:t>
            </a:r>
            <a:r>
              <a:rPr lang="en-GB" dirty="0"/>
              <a:t>Encourage participation and listen to what other people have to </a:t>
            </a:r>
            <a:r>
              <a:rPr lang="en-GB" dirty="0" smtClean="0"/>
              <a:t>say</a:t>
            </a:r>
            <a:r>
              <a:rPr lang="en-GB" dirty="0"/>
              <a:t>, while staying on track with what needs to be </a:t>
            </a:r>
            <a:r>
              <a:rPr lang="en-GB" dirty="0" smtClean="0"/>
              <a:t>discussed</a:t>
            </a:r>
          </a:p>
          <a:p>
            <a:endParaRPr lang="en-GB" dirty="0"/>
          </a:p>
          <a:p>
            <a:r>
              <a:rPr lang="en-GB" dirty="0" smtClean="0"/>
              <a:t> </a:t>
            </a:r>
            <a:r>
              <a:rPr lang="en-GB" dirty="0"/>
              <a:t>At the end of the meeting, summarise the decisions made and agree the actions to be completed by whom and by </a:t>
            </a:r>
            <a:r>
              <a:rPr lang="en-GB" dirty="0" smtClean="0"/>
              <a:t>when</a:t>
            </a:r>
          </a:p>
          <a:p>
            <a:endParaRPr lang="en-GB" dirty="0"/>
          </a:p>
          <a:p>
            <a:r>
              <a:rPr lang="en-GB" dirty="0" smtClean="0"/>
              <a:t> </a:t>
            </a:r>
            <a:r>
              <a:rPr lang="en-GB" dirty="0"/>
              <a:t>Set a date, time and location for your next meeting</a:t>
            </a:r>
          </a:p>
          <a:p>
            <a:endParaRPr lang="cy-GB"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smtClean="0"/>
              <a:t> What to do after the meeting</a:t>
            </a:r>
            <a:br>
              <a:rPr lang="en-GB" b="1" dirty="0" smtClean="0"/>
            </a:br>
            <a:endParaRPr lang="cy-GB" dirty="0"/>
          </a:p>
        </p:txBody>
      </p:sp>
      <p:sp>
        <p:nvSpPr>
          <p:cNvPr id="3" name="Content Placeholder 2"/>
          <p:cNvSpPr>
            <a:spLocks noGrp="1"/>
          </p:cNvSpPr>
          <p:nvPr>
            <p:ph idx="1"/>
          </p:nvPr>
        </p:nvSpPr>
        <p:spPr/>
        <p:txBody>
          <a:bodyPr/>
          <a:lstStyle/>
          <a:p>
            <a:r>
              <a:rPr lang="en-GB" dirty="0" smtClean="0"/>
              <a:t>Write/type </a:t>
            </a:r>
            <a:r>
              <a:rPr lang="en-GB" dirty="0"/>
              <a:t>up the minutes and distribute to everyone in your team, including those who were not present</a:t>
            </a:r>
          </a:p>
          <a:p>
            <a:r>
              <a:rPr lang="en-GB" dirty="0" smtClean="0"/>
              <a:t>Carry </a:t>
            </a:r>
            <a:r>
              <a:rPr lang="en-GB" dirty="0"/>
              <a:t>out the agreed actions</a:t>
            </a:r>
          </a:p>
          <a:p>
            <a:pPr>
              <a:buNone/>
            </a:pPr>
            <a:r>
              <a:rPr lang="en-GB" dirty="0" smtClean="0"/>
              <a:t/>
            </a:r>
            <a:br>
              <a:rPr lang="en-GB" dirty="0" smtClean="0"/>
            </a:br>
            <a:endParaRPr lang="cy-GB"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TotalTime>
  <Words>293</Words>
  <Application>Microsoft Office PowerPoint</Application>
  <PresentationFormat>On-screen Show (4:3)</PresentationFormat>
  <Paragraphs>36</Paragraphs>
  <Slides>4</Slides>
  <Notes>4</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4</vt:i4>
      </vt:variant>
    </vt:vector>
  </HeadingPairs>
  <TitlesOfParts>
    <vt:vector size="7" baseType="lpstr">
      <vt:lpstr>Arial</vt:lpstr>
      <vt:lpstr>Calibri</vt:lpstr>
      <vt:lpstr>Office Theme</vt:lpstr>
      <vt:lpstr>How to carry out formal meetings</vt:lpstr>
      <vt:lpstr> What to do before the meeting </vt:lpstr>
      <vt:lpstr> What to do during the meeting </vt:lpstr>
      <vt:lpstr> What to do after the meeting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Corrine</dc:creator>
  <cp:lastModifiedBy>Susan Hawthorne</cp:lastModifiedBy>
  <cp:revision>2</cp:revision>
  <dcterms:created xsi:type="dcterms:W3CDTF">2014-01-02T09:56:55Z</dcterms:created>
  <dcterms:modified xsi:type="dcterms:W3CDTF">2015-03-23T15:39:56Z</dcterms:modified>
</cp:coreProperties>
</file>